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614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4A586-DAAF-4CB6-A55E-3846754D638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4A586-DAAF-4CB6-A55E-3846754D638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4A586-DAAF-4CB6-A55E-3846754D638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157965-9FC3-4EEE-B543-AE644DE75E44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4A586-DAAF-4CB6-A55E-3846754D638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4A586-DAAF-4CB6-A55E-3846754D638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4A586-DAAF-4CB6-A55E-3846754D638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4A586-DAAF-4CB6-A55E-3846754D638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4A586-DAAF-4CB6-A55E-3846754D638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4A586-DAAF-4CB6-A55E-3846754D638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4A586-DAAF-4CB6-A55E-3846754D638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B4A586-DAAF-4CB6-A55E-3846754D638B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4A586-DAAF-4CB6-A55E-3846754D638B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sv-SE" sz="4800" dirty="0">
                <a:latin typeface="Tw Cen MT Condensed" pitchFamily="34" charset="0"/>
              </a:rPr>
              <a:t>Disco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>
                <a:solidFill>
                  <a:schemeClr val="tx1"/>
                </a:solidFill>
                <a:latin typeface="Tw Cen MT" pitchFamily="34" charset="0"/>
              </a:rPr>
              <a:t>Den 5:e maj är det disko i matsalen för klass 4-6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85802"/>
            <a:ext cx="8229600" cy="1143000"/>
          </a:xfrm>
        </p:spPr>
        <p:txBody>
          <a:bodyPr/>
          <a:lstStyle/>
          <a:p>
            <a:r>
              <a:rPr lang="sv-SE" sz="4800" dirty="0">
                <a:latin typeface="Tw Cen MT Condensed" pitchFamily="34" charset="0"/>
              </a:rPr>
              <a:t>Cool musik!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14553"/>
            <a:ext cx="8229600" cy="3429025"/>
          </a:xfrm>
        </p:spPr>
        <p:txBody>
          <a:bodyPr/>
          <a:lstStyle/>
          <a:p>
            <a:pPr indent="0">
              <a:spcBef>
                <a:spcPts val="1800"/>
              </a:spcBef>
              <a:buNone/>
            </a:pPr>
            <a:r>
              <a:rPr lang="sv-SE" dirty="0">
                <a:latin typeface="Tw Cen MT" pitchFamily="34" charset="0"/>
              </a:rPr>
              <a:t>DJ </a:t>
            </a:r>
            <a:r>
              <a:rPr lang="sv-SE" dirty="0" smtClean="0">
                <a:latin typeface="Tw Cen MT" pitchFamily="34" charset="0"/>
              </a:rPr>
              <a:t>Trixter spelar på </a:t>
            </a:r>
            <a:r>
              <a:rPr lang="sv-SE" dirty="0">
                <a:latin typeface="Tw Cen MT" pitchFamily="34" charset="0"/>
              </a:rPr>
              <a:t>discot</a:t>
            </a:r>
            <a:r>
              <a:rPr lang="sv-SE" dirty="0" smtClean="0">
                <a:latin typeface="Tw Cen MT" pitchFamily="34" charset="0"/>
              </a:rPr>
              <a:t>.</a:t>
            </a:r>
            <a:endParaRPr lang="sv-SE" dirty="0">
              <a:latin typeface="Tw Cen MT" pitchFamily="34" charset="0"/>
            </a:endParaRPr>
          </a:p>
          <a:p>
            <a:pPr indent="0">
              <a:spcBef>
                <a:spcPts val="1800"/>
              </a:spcBef>
              <a:buNone/>
            </a:pPr>
            <a:r>
              <a:rPr lang="sv-SE" dirty="0">
                <a:latin typeface="Tw Cen MT" pitchFamily="34" charset="0"/>
              </a:rPr>
              <a:t>I kiosken </a:t>
            </a:r>
            <a:r>
              <a:rPr lang="sv-SE" dirty="0" smtClean="0">
                <a:latin typeface="Tw Cen MT" pitchFamily="34" charset="0"/>
              </a:rPr>
              <a:t>säljs </a:t>
            </a:r>
            <a:r>
              <a:rPr lang="sv-SE" dirty="0">
                <a:latin typeface="Tw Cen MT" pitchFamily="34" charset="0"/>
              </a:rPr>
              <a:t>popcorn, chips, jordnötter, ostbågar, salta pinnar, smågodis, </a:t>
            </a:r>
            <a:r>
              <a:rPr lang="sv-SE" dirty="0" smtClean="0">
                <a:latin typeface="Tw Cen MT" pitchFamily="34" charset="0"/>
              </a:rPr>
              <a:t>läsk och </a:t>
            </a:r>
            <a:r>
              <a:rPr lang="sv-SE" dirty="0">
                <a:latin typeface="Tw Cen MT" pitchFamily="34" charset="0"/>
              </a:rPr>
              <a:t>saft</a:t>
            </a:r>
            <a:r>
              <a:rPr lang="sv-SE" dirty="0" smtClean="0">
                <a:latin typeface="Tw Cen MT" pitchFamily="34" charset="0"/>
              </a:rPr>
              <a:t>.</a:t>
            </a:r>
            <a:endParaRPr lang="sv-SE" dirty="0">
              <a:latin typeface="Tw Cen MT" pitchFamily="34" charset="0"/>
            </a:endParaRPr>
          </a:p>
          <a:p>
            <a:pPr indent="0">
              <a:spcBef>
                <a:spcPts val="1800"/>
              </a:spcBef>
              <a:buNone/>
            </a:pPr>
            <a:r>
              <a:rPr lang="sv-SE" dirty="0">
                <a:latin typeface="Tw Cen MT" pitchFamily="34" charset="0"/>
              </a:rPr>
              <a:t>Allt i kiosken kostar mellan 5-15 kronor. Pengarna går till vårens </a:t>
            </a:r>
            <a:r>
              <a:rPr lang="sv-SE" dirty="0" smtClean="0">
                <a:latin typeface="Tw Cen MT" pitchFamily="34" charset="0"/>
              </a:rPr>
              <a:t>skolresa.</a:t>
            </a:r>
            <a:endParaRPr lang="sv-SE" dirty="0">
              <a:latin typeface="Tw Cen M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346207"/>
            <a:ext cx="8229600" cy="1143000"/>
          </a:xfrm>
        </p:spPr>
        <p:txBody>
          <a:bodyPr/>
          <a:lstStyle/>
          <a:p>
            <a:r>
              <a:rPr lang="sv-SE" sz="4800" dirty="0">
                <a:latin typeface="Tw Cen MT Condensed" pitchFamily="34" charset="0"/>
              </a:rPr>
              <a:t>Tider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7266" y="2671770"/>
            <a:ext cx="6972320" cy="2971808"/>
          </a:xfrm>
        </p:spPr>
        <p:txBody>
          <a:bodyPr/>
          <a:lstStyle/>
          <a:p>
            <a:pPr indent="0">
              <a:buNone/>
            </a:pPr>
            <a:r>
              <a:rPr lang="sv-SE" dirty="0">
                <a:latin typeface="Tw Cen MT" pitchFamily="34" charset="0"/>
              </a:rPr>
              <a:t>Discot </a:t>
            </a:r>
            <a:r>
              <a:rPr lang="sv-SE" dirty="0" smtClean="0">
                <a:latin typeface="Tw Cen MT" pitchFamily="34" charset="0"/>
              </a:rPr>
              <a:t>pågår mellan19-23</a:t>
            </a:r>
            <a:endParaRPr lang="sv-SE" dirty="0">
              <a:latin typeface="Tw Cen MT" pitchFamily="34" charset="0"/>
            </a:endParaRPr>
          </a:p>
          <a:p>
            <a:pPr indent="0">
              <a:buNone/>
            </a:pPr>
            <a:r>
              <a:rPr lang="sv-SE" dirty="0" smtClean="0">
                <a:latin typeface="Tw Cen MT" pitchFamily="34" charset="0"/>
              </a:rPr>
              <a:t>Be dina </a:t>
            </a:r>
            <a:r>
              <a:rPr lang="sv-SE" dirty="0">
                <a:latin typeface="Tw Cen MT" pitchFamily="34" charset="0"/>
              </a:rPr>
              <a:t>föräldrar </a:t>
            </a:r>
            <a:r>
              <a:rPr lang="sv-SE" dirty="0" smtClean="0">
                <a:latin typeface="Tw Cen MT" pitchFamily="34" charset="0"/>
              </a:rPr>
              <a:t>hämta dig</a:t>
            </a:r>
            <a:br>
              <a:rPr lang="sv-SE" dirty="0" smtClean="0">
                <a:latin typeface="Tw Cen MT" pitchFamily="34" charset="0"/>
              </a:rPr>
            </a:br>
            <a:r>
              <a:rPr lang="sv-SE" dirty="0" smtClean="0">
                <a:latin typeface="Tw Cen MT" pitchFamily="34" charset="0"/>
              </a:rPr>
              <a:t>eller </a:t>
            </a:r>
            <a:r>
              <a:rPr lang="sv-SE" smtClean="0">
                <a:latin typeface="Tw Cen MT" pitchFamily="34" charset="0"/>
              </a:rPr>
              <a:t>be dem </a:t>
            </a:r>
            <a:r>
              <a:rPr lang="sv-SE" dirty="0" smtClean="0">
                <a:latin typeface="Tw Cen MT" pitchFamily="34" charset="0"/>
              </a:rPr>
              <a:t>ger dig </a:t>
            </a:r>
            <a:r>
              <a:rPr lang="sv-SE" dirty="0">
                <a:latin typeface="Tw Cen MT" pitchFamily="34" charset="0"/>
              </a:rPr>
              <a:t>pengar till taxi</a:t>
            </a:r>
            <a:r>
              <a:rPr lang="sv-SE" dirty="0" smtClean="0">
                <a:latin typeface="Tw Cen MT" pitchFamily="34" charset="0"/>
              </a:rPr>
              <a:t>.</a:t>
            </a:r>
          </a:p>
          <a:p>
            <a:endParaRPr lang="sv-SE" dirty="0">
              <a:latin typeface="Tw Cen MT" pitchFamily="34" charset="0"/>
            </a:endParaRPr>
          </a:p>
          <a:p>
            <a:pPr algn="r">
              <a:buNone/>
            </a:pPr>
            <a:r>
              <a:rPr lang="sv-SE" dirty="0" smtClean="0">
                <a:latin typeface="Tw Cen MT" pitchFamily="34" charset="0"/>
              </a:rPr>
              <a:t>	/</a:t>
            </a:r>
            <a:r>
              <a:rPr lang="sv-SE" dirty="0">
                <a:latin typeface="Tw Cen MT" pitchFamily="34" charset="0"/>
              </a:rPr>
              <a:t>Skolrådet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</TotalTime>
  <Words>64</Words>
  <Application>Microsoft PowerPoint</Application>
  <PresentationFormat>Bildspel på skärmen 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4" baseType="lpstr">
      <vt:lpstr>Office-tema</vt:lpstr>
      <vt:lpstr>Disco</vt:lpstr>
      <vt:lpstr>Cool musik!</vt:lpstr>
      <vt:lpstr>Tider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Disco</dc:title>
  <dc:creator>Almando Gomezzi</dc:creator>
  <cp:lastModifiedBy>U Nilsson</cp:lastModifiedBy>
  <cp:revision>13</cp:revision>
  <dcterms:created xsi:type="dcterms:W3CDTF">2001-11-28T07:14:37Z</dcterms:created>
  <dcterms:modified xsi:type="dcterms:W3CDTF">2007-04-16T10:57:10Z</dcterms:modified>
</cp:coreProperties>
</file>